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691813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600" y="98640"/>
            <a:ext cx="9622080" cy="773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080" cy="166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AT" sz="1800" spc="-1" strike="noStrike">
                <a:latin typeface="Arial"/>
              </a:rPr>
              <a:t>Format des Titeltextes durch Klicken bearbeiten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ubTitle"/>
          </p:nvPr>
        </p:nvSpPr>
        <p:spPr>
          <a:xfrm>
            <a:off x="253080" y="2188800"/>
            <a:ext cx="3816000" cy="3715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r>
              <a:rPr b="1" i="1" lang="de-AT" sz="1600" spc="-1" strike="noStrike">
                <a:latin typeface="Fira Sans"/>
              </a:rPr>
              <a:t>Ihre Pfarre – Adresse, Infos</a:t>
            </a: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AT" sz="1600" spc="-1" strike="noStrike">
                <a:latin typeface="Fira Sans"/>
              </a:rPr>
              <a:t>xx:00</a:t>
            </a:r>
            <a:r>
              <a:rPr b="0" lang="de-AT" sz="1600" spc="-1" strike="noStrike">
                <a:latin typeface="Fira Sans"/>
              </a:rPr>
              <a:t> </a:t>
            </a:r>
            <a:r>
              <a:rPr b="0" lang="de-AT" sz="1600" spc="-1" strike="noStrike">
                <a:latin typeface="Fira Sans"/>
              </a:rPr>
              <a:t>	</a:t>
            </a:r>
            <a:r>
              <a:rPr b="0" lang="de-AT" sz="1600" spc="-1" strike="noStrike">
                <a:latin typeface="Fira Sans"/>
              </a:rPr>
              <a:t>Titel Programmpunkt</a:t>
            </a: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lang="de-AT" sz="1600" spc="-1" strike="noStrike">
                <a:latin typeface="Fira Sans"/>
              </a:rPr>
              <a:t>	</a:t>
            </a:r>
            <a:r>
              <a:rPr b="0" lang="de-AT" sz="1600" spc="-1" strike="noStrike">
                <a:latin typeface="Fira Sans"/>
              </a:rPr>
              <a:t>	</a:t>
            </a:r>
            <a:r>
              <a:rPr b="0" lang="de-AT" sz="1600" spc="-1" strike="noStrike">
                <a:latin typeface="Fira Sans"/>
              </a:rPr>
              <a:t>Detailinfos</a:t>
            </a: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AT" sz="1600" spc="-1" strike="noStrike">
                <a:latin typeface="Fira Sans"/>
              </a:rPr>
              <a:t>xx:00</a:t>
            </a:r>
            <a:r>
              <a:rPr b="0" lang="de-AT" sz="1600" spc="-1" strike="noStrike">
                <a:latin typeface="Fira Sans"/>
              </a:rPr>
              <a:t> </a:t>
            </a:r>
            <a:r>
              <a:rPr b="0" lang="de-AT" sz="1600" spc="-1" strike="noStrike">
                <a:latin typeface="Fira Sans"/>
              </a:rPr>
              <a:t>	</a:t>
            </a:r>
            <a:r>
              <a:rPr b="0" lang="de-AT" sz="1600" spc="-1" strike="noStrike">
                <a:latin typeface="Fira Sans"/>
              </a:rPr>
              <a:t>Titel Programmpunkt</a:t>
            </a: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i="1" lang="de-AT" sz="1600" spc="-1" strike="noStrike">
                <a:latin typeface="Fira Sans"/>
              </a:rPr>
              <a:t>	</a:t>
            </a:r>
            <a:r>
              <a:rPr b="0" i="1" lang="de-AT" sz="1600" spc="-1" strike="noStrike">
                <a:latin typeface="Fira Sans"/>
              </a:rPr>
              <a:t>	</a:t>
            </a:r>
            <a:r>
              <a:rPr b="0" i="1" lang="de-AT" sz="1600" spc="-1" strike="noStrike">
                <a:latin typeface="Fira Sans"/>
              </a:rPr>
              <a:t>Detailinfos</a:t>
            </a: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AT" sz="1600" spc="-1" strike="noStrike">
                <a:latin typeface="Fira Sans"/>
              </a:rPr>
              <a:t>xx:00</a:t>
            </a:r>
            <a:r>
              <a:rPr b="0" lang="de-AT" sz="1600" spc="-1" strike="noStrike">
                <a:latin typeface="Fira Sans"/>
              </a:rPr>
              <a:t> </a:t>
            </a:r>
            <a:r>
              <a:rPr b="0" lang="de-AT" sz="1600" spc="-1" strike="noStrike">
                <a:latin typeface="Fira Sans"/>
              </a:rPr>
              <a:t>	</a:t>
            </a:r>
            <a:r>
              <a:rPr b="0" lang="de-AT" sz="1600" spc="-1" strike="noStrike">
                <a:latin typeface="Fira Sans"/>
              </a:rPr>
              <a:t>Titel Programmpunkt</a:t>
            </a: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i="1" lang="de-AT" sz="1600" spc="-1" strike="noStrike">
                <a:latin typeface="Fira Sans"/>
              </a:rPr>
              <a:t>	</a:t>
            </a:r>
            <a:r>
              <a:rPr b="0" i="1" lang="de-AT" sz="1600" spc="-1" strike="noStrike">
                <a:latin typeface="Fira Sans"/>
              </a:rPr>
              <a:t>	</a:t>
            </a:r>
            <a:r>
              <a:rPr b="0" i="1" lang="de-AT" sz="1600" spc="-1" strike="noStrike">
                <a:latin typeface="Fira Sans"/>
              </a:rPr>
              <a:t>Detailinfos</a:t>
            </a:r>
            <a:endParaRPr b="0" lang="de-AT" sz="1600" spc="-1" strike="noStrike">
              <a:latin typeface="Fira Sans"/>
            </a:endParaRPr>
          </a:p>
        </p:txBody>
      </p:sp>
      <p:sp>
        <p:nvSpPr>
          <p:cNvPr id="39" name=""/>
          <p:cNvSpPr/>
          <p:nvPr/>
        </p:nvSpPr>
        <p:spPr>
          <a:xfrm>
            <a:off x="5682600" y="2156400"/>
            <a:ext cx="3785400" cy="378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tabLst>
                <a:tab algn="l" pos="3227760"/>
              </a:tabLst>
            </a:pPr>
            <a:r>
              <a:rPr b="0" i="1" lang="de-AT" sz="1400" spc="-1" strike="noStrike">
                <a:latin typeface="Fira Sans"/>
              </a:rPr>
              <a:t>Ihre Pfarre oder sonstige Info </a:t>
            </a: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AT" sz="3600" spc="-1" strike="noStrike">
                <a:latin typeface="Fira Sans"/>
              </a:rPr>
              <a:t>Titel des Programms</a:t>
            </a:r>
            <a:endParaRPr b="0" lang="de-AT" sz="36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latin typeface="Fira Sans"/>
              </a:rPr>
              <a:t>Untertitel und weitere Infos </a:t>
            </a: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AT" sz="1600" spc="-1" strike="noStrike">
                <a:latin typeface="Fira Sans"/>
              </a:rPr>
              <a:t>Nähere Infos, Zeitraum, Vortragende etc.</a:t>
            </a:r>
            <a:endParaRPr b="0" lang="de-AT" sz="16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r>
              <a:rPr b="0" lang="de-AT" sz="1400" spc="-1" strike="noStrike">
                <a:latin typeface="Fira Sans"/>
              </a:rPr>
              <a:t>Weitere Informationen nach Bedarf – nutzen Sie auch die Rückseite des Flyers!</a:t>
            </a: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r>
              <a:rPr b="0" lang="de-AT" sz="1400" spc="-1" strike="noStrike">
                <a:latin typeface="Fira Sans"/>
              </a:rPr>
              <a:t>Bitte Ränder beachten! </a:t>
            </a: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r>
              <a:rPr b="0" lang="de-AT" sz="1400" spc="-1" strike="noStrike">
                <a:latin typeface="Fira Sans"/>
              </a:rPr>
              <a:t>Als Schriftart FiraSans verwenden:</a:t>
            </a: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r>
              <a:rPr b="0" lang="de-AT" sz="1400" spc="-1" strike="noStrike">
                <a:latin typeface="Fira Sans"/>
              </a:rPr>
              <a:t>https://fonts.google.com/specimen/Fira+Sans</a:t>
            </a: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endParaRPr b="0" lang="de-AT" sz="1400" spc="-1" strike="noStrike">
              <a:latin typeface="Fira Sans"/>
            </a:endParaRPr>
          </a:p>
          <a:p>
            <a:pPr>
              <a:lnSpc>
                <a:spcPct val="100000"/>
              </a:lnSpc>
              <a:tabLst>
                <a:tab algn="l" pos="3119760"/>
                <a:tab algn="l" pos="3925080"/>
              </a:tabLst>
            </a:pPr>
            <a:endParaRPr b="0" lang="de-AT" sz="1400" spc="-1" strike="noStrike">
              <a:latin typeface="Fira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LibreOffice/7.2.1.2$Windows_X86_64 LibreOffice_project/87b77fad49947c1441b67c559c339af8f3517e22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2022-05-14T07:44:08Z</dcterms:created>
  <dc:creator/>
  <dc:description/>
  <dc:language>de-AT</dc:language>
  <cp:lastModifiedBy/>
  <dcterms:modified xsi:type="dcterms:W3CDTF">2025-02-18T14:57:48Z</dcterms:modified>
  <cp:revision>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