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691813" cy="151193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080" cy="498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32000" y="6034680"/>
            <a:ext cx="778104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32000" y="8334000"/>
            <a:ext cx="778104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080" cy="498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32000" y="6034680"/>
            <a:ext cx="379692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419000" y="6034680"/>
            <a:ext cx="379692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32000" y="8334000"/>
            <a:ext cx="379692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4419000" y="8334000"/>
            <a:ext cx="379692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080" cy="498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32000" y="6034680"/>
            <a:ext cx="250524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062880" y="6034680"/>
            <a:ext cx="250524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5693760" y="6034680"/>
            <a:ext cx="250524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32000" y="8334000"/>
            <a:ext cx="250524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062880" y="8334000"/>
            <a:ext cx="250524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5693760" y="8334000"/>
            <a:ext cx="250524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080" cy="498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32000" y="6034680"/>
            <a:ext cx="7781040" cy="4402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080" cy="498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32000" y="6034680"/>
            <a:ext cx="7781040" cy="4402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080" cy="498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32000" y="6034680"/>
            <a:ext cx="3796920" cy="4402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4419000" y="6034680"/>
            <a:ext cx="3796920" cy="4402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080" cy="498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600" y="-630000"/>
            <a:ext cx="9622080" cy="2312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080" cy="498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32000" y="6034680"/>
            <a:ext cx="379692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419000" y="6034680"/>
            <a:ext cx="3796920" cy="4402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432000" y="8334000"/>
            <a:ext cx="379692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080" cy="498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32000" y="6034680"/>
            <a:ext cx="3796920" cy="4402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419000" y="6034680"/>
            <a:ext cx="379692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419000" y="8334000"/>
            <a:ext cx="379692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080" cy="498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32000" y="6034680"/>
            <a:ext cx="379692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419000" y="6034680"/>
            <a:ext cx="379692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32000" y="8334000"/>
            <a:ext cx="7781040" cy="209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080" cy="498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de-AT" sz="1800" spc="-1" strike="noStrike">
                <a:latin typeface="Arial"/>
              </a:rPr>
              <a:t>Format des Titeltextes durch Klicken bearbeiten</a:t>
            </a:r>
            <a:endParaRPr b="0" lang="de-AT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32000" y="6034680"/>
            <a:ext cx="7781040" cy="4402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3200" spc="-1" strike="noStrike">
                <a:latin typeface="Arial"/>
              </a:rPr>
              <a:t>Format des Gliederungstextes durch Klicken bearbeiten</a:t>
            </a:r>
            <a:endParaRPr b="0" lang="de-A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800" spc="-1" strike="noStrike">
                <a:latin typeface="Arial"/>
              </a:rPr>
              <a:t>Zweite Gliederungsebene</a:t>
            </a:r>
            <a:endParaRPr b="0" lang="de-A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400" spc="-1" strike="noStrike">
                <a:latin typeface="Arial"/>
              </a:rPr>
              <a:t>Dritte Gliederungsebene</a:t>
            </a:r>
            <a:endParaRPr b="0" lang="de-A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000" spc="-1" strike="noStrike">
                <a:latin typeface="Arial"/>
              </a:rPr>
              <a:t>Vierte Gliederungsebene</a:t>
            </a:r>
            <a:endParaRPr b="0" lang="de-A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Fünfte Gliederungsebene</a:t>
            </a:r>
            <a:endParaRPr b="0" lang="de-A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Sechste Gliederungsebene</a:t>
            </a:r>
            <a:endParaRPr b="0" lang="de-A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Siebte Gliederungsebene</a:t>
            </a:r>
            <a:endParaRPr b="0" lang="de-A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ubTitle"/>
          </p:nvPr>
        </p:nvSpPr>
        <p:spPr>
          <a:xfrm>
            <a:off x="720000" y="4392000"/>
            <a:ext cx="7740000" cy="730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r>
              <a:rPr b="0" i="1" lang="de-AT" sz="2600" spc="-1" strike="noStrike">
                <a:latin typeface="Fira Sans"/>
              </a:rPr>
              <a:t>Ihre Kirche – evt Adresse oder sonstige Infos</a:t>
            </a:r>
            <a:endParaRPr b="0" lang="de-AT" sz="26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endParaRPr b="0" lang="de-AT" sz="26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r>
              <a:rPr b="1" lang="de-AT" sz="7200" spc="-1" strike="noStrike">
                <a:latin typeface="Fira Sans"/>
              </a:rPr>
              <a:t>Titel Ihres Programms</a:t>
            </a:r>
            <a:endParaRPr b="0" lang="de-AT" sz="72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r>
              <a:rPr b="0" lang="de-AT" sz="2800" spc="-1" strike="noStrike">
                <a:latin typeface="Fira Sans"/>
              </a:rPr>
              <a:t>Untertitel und nähere Informationen</a:t>
            </a:r>
            <a:endParaRPr b="0" lang="de-AT" sz="28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endParaRPr b="0" lang="de-AT" sz="28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r>
              <a:rPr b="1" lang="de-AT" sz="4000" spc="-1" strike="noStrike">
                <a:latin typeface="Fira Sans"/>
              </a:rPr>
              <a:t>xx:xx-xx:xx Uhr</a:t>
            </a:r>
            <a:endParaRPr b="0" lang="de-AT" sz="40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r>
              <a:rPr b="0" lang="de-AT" sz="4000" spc="-1" strike="noStrike">
                <a:latin typeface="Fira Sans"/>
              </a:rPr>
              <a:t>Klassik – Gospels – Spirituals</a:t>
            </a:r>
            <a:endParaRPr b="0" lang="de-AT" sz="40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r>
              <a:rPr b="0" lang="de-AT" sz="1800" spc="-1" strike="noStrike">
                <a:latin typeface="Fira Sans"/>
              </a:rPr>
              <a:t>Weitere Infos je nach Bedarf evt. auch Platzierung von Logos o.ä.</a:t>
            </a:r>
            <a:endParaRPr b="0" lang="de-AT" sz="18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endParaRPr b="0" lang="de-AT" sz="18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endParaRPr b="0" lang="de-AT" sz="18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r>
              <a:rPr b="0" i="1" lang="de-AT" sz="2600" spc="-1" strike="noStrike">
                <a:latin typeface="Fira Sans"/>
                <a:ea typeface="Arial"/>
              </a:rPr>
              <a:t>Bitte Ränder beachten! </a:t>
            </a:r>
            <a:br/>
            <a:r>
              <a:rPr b="0" i="1" lang="de-AT" sz="2600" spc="-1" strike="noStrike">
                <a:latin typeface="Fira Sans"/>
                <a:ea typeface="Arial"/>
              </a:rPr>
              <a:t>Als Schriftart Fira Sans verwenden: https://fonts.google.com/specimen/Fira+Sans</a:t>
            </a:r>
            <a:endParaRPr b="0" lang="de-AT" sz="2600" spc="-1" strike="noStrike">
              <a:latin typeface="Fira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Application>LibreOffice/7.2.1.2$Windows_X86_64 LibreOffice_project/87b77fad49947c1441b67c559c339af8f3517e22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2022-05-14T07:37:25Z</dcterms:created>
  <dc:creator/>
  <dc:description/>
  <dc:language>de-AT</dc:language>
  <cp:lastModifiedBy/>
  <dcterms:modified xsi:type="dcterms:W3CDTF">2025-02-18T14:41:15Z</dcterms:modified>
  <cp:revision>4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