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4.jpeg" ContentType="image/jpeg"/>
  <Override PartName="/ppt/media/image3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6911975" cy="38877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244872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51840" y="90936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4560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244872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4551840" y="2086920"/>
            <a:ext cx="200268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7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622044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345600" y="154800"/>
            <a:ext cx="6220440" cy="300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22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3533400" y="208692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45600" y="-145800"/>
            <a:ext cx="6220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456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533400" y="909360"/>
            <a:ext cx="303552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45600" y="2086920"/>
            <a:ext cx="6220440" cy="107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2160" y="0"/>
            <a:ext cx="6909120" cy="389700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6928200" cy="3897000"/>
          </a:xfrm>
          <a:prstGeom prst="rect">
            <a:avLst/>
          </a:prstGeom>
          <a:ln w="0"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0" y="300240"/>
            <a:ext cx="1813320" cy="1174320"/>
          </a:xfrm>
          <a:prstGeom prst="rect">
            <a:avLst/>
          </a:prstGeom>
          <a:ln w="0">
            <a:noFill/>
          </a:ln>
        </p:spPr>
      </p:pic>
      <p:sp>
        <p:nvSpPr>
          <p:cNvPr id="39" name="Google Shape;88;p16"/>
          <p:cNvSpPr/>
          <p:nvPr/>
        </p:nvSpPr>
        <p:spPr>
          <a:xfrm>
            <a:off x="360000" y="2209320"/>
            <a:ext cx="6120000" cy="1422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Fira Sans"/>
                <a:ea typeface="Roboto"/>
              </a:rPr>
              <a:t>Titel der Veranstaltung (oder kein Text)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</a:t>
            </a:r>
            <a:endParaRPr b="0" lang="de-AT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Der Farbverlauf softet das Bild in den CI-Farben ab und unterstützt dabei, Bildbereiche abzudunkeln um eine bessere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40" name="Google Shape;87;p16" descr=""/>
          <p:cNvPicPr/>
          <p:nvPr/>
        </p:nvPicPr>
        <p:blipFill>
          <a:blip r:embed="rId4"/>
          <a:stretch/>
        </p:blipFill>
        <p:spPr>
          <a:xfrm>
            <a:off x="5004000" y="559080"/>
            <a:ext cx="1618200" cy="48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2025-02-18T13:51:45Z</dcterms:modified>
  <cp:revision>32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