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3" cy="45354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32000" y="243504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441648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06144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690880" y="106128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3200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06144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5690880" y="2435040"/>
            <a:ext cx="25038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000"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432000" y="1061280"/>
            <a:ext cx="77760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77760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32000" y="180720"/>
            <a:ext cx="7776000" cy="3510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263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416480" y="243504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32000" y="180720"/>
            <a:ext cx="7776000" cy="75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3200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416480" y="1061280"/>
            <a:ext cx="37944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32000" y="2435040"/>
            <a:ext cx="7776000" cy="12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12240"/>
            <a:ext cx="8638200" cy="454716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8640360" cy="453528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360000" y="1779480"/>
            <a:ext cx="7470720" cy="142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4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14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Der Farbverlauf softet das Bild in den CI-Farben der Langen Nacht ab und unterstützt dabei, Bildbereiche abzudunkeln und dadurch bessere Lesbarkeit zu gewährleisten! </a:t>
            </a:r>
            <a:endParaRPr b="0" lang="de-AT" sz="14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6595920" y="3780000"/>
            <a:ext cx="1862640" cy="55764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432000" y="0"/>
            <a:ext cx="1978560" cy="1281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2025-02-18T13:52:17Z</dcterms:modified>
  <cp:revision>30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