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jpeg" ContentType="image/jpe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288588" cy="18291175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64464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775200" y="428004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408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/>
          </p:nvPr>
        </p:nvSpPr>
        <p:spPr>
          <a:xfrm>
            <a:off x="364464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35" name="PlaceHolder 7"/>
          <p:cNvSpPr>
            <a:spLocks noGrp="1"/>
          </p:cNvSpPr>
          <p:nvPr>
            <p:ph/>
          </p:nvPr>
        </p:nvSpPr>
        <p:spPr>
          <a:xfrm>
            <a:off x="6775200" y="9821160"/>
            <a:ext cx="29811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925920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subTitle"/>
          </p:nvPr>
        </p:nvSpPr>
        <p:spPr>
          <a:xfrm>
            <a:off x="514080" y="729720"/>
            <a:ext cx="9259200" cy="14158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2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106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258880" y="982116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14080" y="729720"/>
            <a:ext cx="925920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AT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140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258880" y="4280040"/>
            <a:ext cx="451836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4080" y="9821160"/>
            <a:ext cx="9259200" cy="506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A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0292400" cy="18290520"/>
          </a:xfrm>
          <a:prstGeom prst="rect">
            <a:avLst/>
          </a:prstGeom>
          <a:ln w="0">
            <a:noFill/>
          </a:ln>
        </p:spPr>
      </p:pic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0" y="0"/>
            <a:ext cx="10292400" cy="18290520"/>
          </a:xfrm>
          <a:prstGeom prst="rect">
            <a:avLst/>
          </a:prstGeom>
          <a:ln w="0">
            <a:noFill/>
          </a:ln>
        </p:spPr>
      </p:pic>
      <p:sp>
        <p:nvSpPr>
          <p:cNvPr id="38" name="Google Shape;88;p16"/>
          <p:cNvSpPr/>
          <p:nvPr/>
        </p:nvSpPr>
        <p:spPr>
          <a:xfrm>
            <a:off x="720000" y="7309800"/>
            <a:ext cx="8894520" cy="550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02960" rIns="102960" tIns="102960" bIns="102960" anchor="t">
            <a:spAutoFit/>
          </a:bodyPr>
          <a:p>
            <a:pPr>
              <a:lnSpc>
                <a:spcPct val="100000"/>
              </a:lnSpc>
            </a:pPr>
            <a:r>
              <a:rPr b="1" lang="de-DE" sz="4400" spc="-1" strike="noStrike">
                <a:solidFill>
                  <a:srgbClr val="ffffff"/>
                </a:solidFill>
                <a:latin typeface="Fira Sans"/>
                <a:ea typeface="Roboto"/>
              </a:rPr>
              <a:t>Kurzer Text zur Langen Nacht in Ihrer Pfarrgemeinde</a:t>
            </a:r>
            <a:endParaRPr b="0" lang="de-AT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AT" sz="4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600" spc="-1" strike="noStrike">
                <a:solidFill>
                  <a:srgbClr val="ffffff"/>
                </a:solidFill>
                <a:latin typeface="Fira Sans"/>
                <a:ea typeface="Roboto"/>
              </a:rPr>
              <a:t>Bitte Positionierung des Textes über dem Bild beachten, damit Text gut lesbar! </a:t>
            </a:r>
            <a:endParaRPr b="0" lang="de-AT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600" spc="-1" strike="noStrike">
                <a:solidFill>
                  <a:srgbClr val="ffffff"/>
                </a:solidFill>
                <a:latin typeface="Fira Sans"/>
                <a:ea typeface="Roboto"/>
              </a:rPr>
              <a:t>Den Farbverlauf zuerst wegschieben, dann das darunter liegende Bild ersetzen und Farbverlauf wieder darüber schieben.</a:t>
            </a:r>
            <a:endParaRPr b="0" lang="de-AT" sz="2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de-DE" sz="2600" spc="-1" strike="noStrike">
                <a:solidFill>
                  <a:srgbClr val="ffffff"/>
                </a:solidFill>
                <a:latin typeface="Fira Sans"/>
                <a:ea typeface="Roboto"/>
              </a:rPr>
              <a:t>Der Farbverlauf softet das Bild in den CI-Farben der Langen Nacht der Kirchen ab und unterstützt dabei, Bildbereich ruhiger zu  machen und abzudunkeln und dadurch bessere Lesbarkeit zu gewährleisten! </a:t>
            </a:r>
            <a:endParaRPr b="0" lang="de-AT" sz="2600" spc="-1" strike="noStrike">
              <a:latin typeface="Arial"/>
            </a:endParaRPr>
          </a:p>
        </p:txBody>
      </p:sp>
      <p:pic>
        <p:nvPicPr>
          <p:cNvPr id="39" name="Google Shape;87;p16" descr=""/>
          <p:cNvPicPr/>
          <p:nvPr/>
        </p:nvPicPr>
        <p:blipFill>
          <a:blip r:embed="rId3"/>
          <a:stretch/>
        </p:blipFill>
        <p:spPr>
          <a:xfrm>
            <a:off x="5400000" y="3240000"/>
            <a:ext cx="3805920" cy="1139040"/>
          </a:xfrm>
          <a:prstGeom prst="rect">
            <a:avLst/>
          </a:prstGeom>
          <a:ln w="0">
            <a:noFill/>
          </a:ln>
        </p:spPr>
      </p:pic>
      <p:pic>
        <p:nvPicPr>
          <p:cNvPr id="40" name="" descr=""/>
          <p:cNvPicPr/>
          <p:nvPr/>
        </p:nvPicPr>
        <p:blipFill>
          <a:blip r:embed="rId4"/>
          <a:stretch/>
        </p:blipFill>
        <p:spPr>
          <a:xfrm>
            <a:off x="0" y="3183480"/>
            <a:ext cx="3806280" cy="2464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Application>LibreOffice/7.2.1.2$Windows_X86_64 LibreOffice_project/87b77fad49947c1441b67c559c339af8f3517e22</Application>
  <AppVersion>15.0000</AppVers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description/>
  <dc:language>de-AT</dc:language>
  <cp:lastModifiedBy/>
  <dcterms:modified xsi:type="dcterms:W3CDTF">2025-02-18T13:51:00Z</dcterms:modified>
  <cp:revision>34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Benutzerdefiniert</vt:lpwstr>
  </property>
  <property fmtid="{D5CDD505-2E9C-101B-9397-08002B2CF9AE}" pid="4" name="Slides">
    <vt:i4>1</vt:i4>
  </property>
</Properties>
</file>