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96525" cy="12869863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926604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4800" y="6910560"/>
            <a:ext cx="926604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26284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14800" y="691056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262840" y="691056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647520" y="301140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780600" y="301140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14800" y="691056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647520" y="691056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780600" y="6910560"/>
            <a:ext cx="298332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14800" y="3011400"/>
            <a:ext cx="926604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926604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452160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262840" y="3011400"/>
            <a:ext cx="452160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14800" y="513360"/>
            <a:ext cx="9266040" cy="9961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262840" y="3011400"/>
            <a:ext cx="452160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14800" y="691056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452160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26284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262840" y="691056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1480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262840" y="3011400"/>
            <a:ext cx="452160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14800" y="6910560"/>
            <a:ext cx="9266040" cy="3560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800" y="513360"/>
            <a:ext cx="9266040" cy="2148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AT" sz="4400" spc="-1" strike="noStrike">
                <a:latin typeface="Arial"/>
              </a:rPr>
              <a:t>Format des Titeltextes durch Klicken bearbeiten</a:t>
            </a:r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14800" y="3011400"/>
            <a:ext cx="9266040" cy="74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3200" spc="-1" strike="noStrike">
                <a:latin typeface="Arial"/>
              </a:rPr>
              <a:t>Format des Gliederungstextes durch Klicken bearbeiten</a:t>
            </a:r>
            <a:endParaRPr b="0" lang="de-A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800" spc="-1" strike="noStrike">
                <a:latin typeface="Arial"/>
              </a:rPr>
              <a:t>Zweite Gliederungsebene</a:t>
            </a:r>
            <a:endParaRPr b="0" lang="de-A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400" spc="-1" strike="noStrike">
                <a:latin typeface="Arial"/>
              </a:rPr>
              <a:t>Dritte Gliederungsebene</a:t>
            </a:r>
            <a:endParaRPr b="0" lang="de-A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AT" sz="2000" spc="-1" strike="noStrike">
                <a:latin typeface="Arial"/>
              </a:rPr>
              <a:t>Vierte Gliederungsebene</a:t>
            </a:r>
            <a:endParaRPr b="0" lang="de-A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Fünfte Gliederungsebene</a:t>
            </a:r>
            <a:endParaRPr b="0" lang="de-A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Sechste Gliederungsebene</a:t>
            </a:r>
            <a:endParaRPr b="0" lang="de-A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AT" sz="2000" spc="-1" strike="noStrike">
                <a:latin typeface="Arial"/>
              </a:rPr>
              <a:t>Siebte Gliederungsebene</a:t>
            </a:r>
            <a:endParaRPr b="0" lang="de-A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1"/>
          <a:stretch/>
        </p:blipFill>
        <p:spPr>
          <a:xfrm>
            <a:off x="-8280000" y="-2636280"/>
            <a:ext cx="23666040" cy="15776280"/>
          </a:xfrm>
          <a:prstGeom prst="rect">
            <a:avLst/>
          </a:prstGeom>
          <a:ln w="0">
            <a:noFill/>
          </a:ln>
        </p:spPr>
      </p:pic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293480" cy="12869640"/>
          </a:xfrm>
          <a:prstGeom prst="rect">
            <a:avLst/>
          </a:prstGeom>
          <a:ln w="0">
            <a:noFill/>
          </a:ln>
        </p:spPr>
      </p:pic>
      <p:sp>
        <p:nvSpPr>
          <p:cNvPr id="40" name="Google Shape;88;p16"/>
          <p:cNvSpPr/>
          <p:nvPr/>
        </p:nvSpPr>
        <p:spPr>
          <a:xfrm>
            <a:off x="968040" y="5742720"/>
            <a:ext cx="8391600" cy="512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54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als Healine</a:t>
            </a:r>
            <a:endParaRPr b="0" lang="de-AT" sz="5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r>
              <a:rPr b="1" lang="de-DE" sz="5400" spc="-1" strike="noStrike">
                <a:solidFill>
                  <a:srgbClr val="ffffff"/>
                </a:solidFill>
                <a:latin typeface="Fira Sans"/>
                <a:ea typeface="Roboto"/>
              </a:rPr>
              <a:t>ggf. auch 2-zeilig</a:t>
            </a:r>
            <a:endParaRPr b="0" lang="de-AT" sz="5400" spc="-1" strike="noStrike">
              <a:latin typeface="Fira Sans"/>
            </a:endParaRPr>
          </a:p>
          <a:p>
            <a:pPr>
              <a:lnSpc>
                <a:spcPct val="100000"/>
              </a:lnSpc>
            </a:pPr>
            <a:endParaRPr b="0" lang="de-AT" sz="5400" spc="-1" strike="noStrike">
              <a:latin typeface="Fira Sans"/>
            </a:endParaRPr>
          </a:p>
          <a:p>
            <a:pPr>
              <a:lnSpc>
                <a:spcPct val="115000"/>
              </a:lnSpc>
            </a:pPr>
            <a:r>
              <a:rPr b="0" lang="de-DE" sz="2800" spc="-1" strike="noStrike">
                <a:solidFill>
                  <a:srgbClr val="ffffff"/>
                </a:solidFill>
                <a:latin typeface="Fira Sans"/>
                <a:ea typeface="Roboto"/>
              </a:rPr>
              <a:t>Ergänzender Text mit weiteren Infos. Bitte die Positionierung über dem Bild beachten, damit Text gut lesbar! Farbverlauf nutzen, um Bildbereich abzudunkeln und dadurch bessere Lesbarkeit zu gewährleisten! </a:t>
            </a:r>
            <a:endParaRPr b="0" lang="de-AT" sz="2800" spc="-1" strike="noStrike">
              <a:latin typeface="Fira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2025-02-18T12:01:10Z</dcterms:modified>
  <cp:revision>30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