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presProps.xml" ContentType="application/vnd.openxmlformats-officedocument.presentationml.presProps+xml"/>
  <Override PartName="/ppt/media/image1.png" ContentType="image/png"/>
  <Override PartName="/ppt/media/image2.png" ContentType="image/png"/>
  <Override PartName="/ppt/media/image3.jpeg" ContentType="image/jpe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288588" cy="10288588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514080" y="410400"/>
            <a:ext cx="925920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514080" y="2407320"/>
            <a:ext cx="925920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514080" y="5523840"/>
            <a:ext cx="925920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14080" y="410400"/>
            <a:ext cx="925920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514080" y="2407320"/>
            <a:ext cx="45183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5258880" y="2407320"/>
            <a:ext cx="45183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514080" y="5523840"/>
            <a:ext cx="45183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/>
          </p:nvPr>
        </p:nvSpPr>
        <p:spPr>
          <a:xfrm>
            <a:off x="5258880" y="5523840"/>
            <a:ext cx="45183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14080" y="410400"/>
            <a:ext cx="925920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14080" y="2407320"/>
            <a:ext cx="29811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3644640" y="2407320"/>
            <a:ext cx="29811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6775200" y="2407320"/>
            <a:ext cx="29811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14080" y="5523840"/>
            <a:ext cx="29811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4" name="PlaceHolder 6"/>
          <p:cNvSpPr>
            <a:spLocks noGrp="1"/>
          </p:cNvSpPr>
          <p:nvPr>
            <p:ph/>
          </p:nvPr>
        </p:nvSpPr>
        <p:spPr>
          <a:xfrm>
            <a:off x="3644640" y="5523840"/>
            <a:ext cx="29811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5" name="PlaceHolder 7"/>
          <p:cNvSpPr>
            <a:spLocks noGrp="1"/>
          </p:cNvSpPr>
          <p:nvPr>
            <p:ph/>
          </p:nvPr>
        </p:nvSpPr>
        <p:spPr>
          <a:xfrm>
            <a:off x="6775200" y="5523840"/>
            <a:ext cx="29811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14080" y="410400"/>
            <a:ext cx="925920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ubTitle"/>
          </p:nvPr>
        </p:nvSpPr>
        <p:spPr>
          <a:xfrm>
            <a:off x="514080" y="2407320"/>
            <a:ext cx="9259200" cy="5966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14080" y="410400"/>
            <a:ext cx="925920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/>
          </p:nvPr>
        </p:nvSpPr>
        <p:spPr>
          <a:xfrm>
            <a:off x="514080" y="2407320"/>
            <a:ext cx="9259200" cy="5966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14080" y="410400"/>
            <a:ext cx="925920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14080" y="2407320"/>
            <a:ext cx="4518360" cy="5966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/>
          </p:nvPr>
        </p:nvSpPr>
        <p:spPr>
          <a:xfrm>
            <a:off x="5258880" y="2407320"/>
            <a:ext cx="4518360" cy="5966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14080" y="410400"/>
            <a:ext cx="925920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subTitle"/>
          </p:nvPr>
        </p:nvSpPr>
        <p:spPr>
          <a:xfrm>
            <a:off x="514080" y="410400"/>
            <a:ext cx="9259200" cy="7962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14080" y="410400"/>
            <a:ext cx="925920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14080" y="2407320"/>
            <a:ext cx="45183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258880" y="2407320"/>
            <a:ext cx="4518360" cy="5966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2" name="PlaceHolder 4"/>
          <p:cNvSpPr>
            <a:spLocks noGrp="1"/>
          </p:cNvSpPr>
          <p:nvPr>
            <p:ph/>
          </p:nvPr>
        </p:nvSpPr>
        <p:spPr>
          <a:xfrm>
            <a:off x="514080" y="5523840"/>
            <a:ext cx="45183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14080" y="410400"/>
            <a:ext cx="925920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514080" y="2407320"/>
            <a:ext cx="4518360" cy="5966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5258880" y="2407320"/>
            <a:ext cx="45183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/>
          </p:nvPr>
        </p:nvSpPr>
        <p:spPr>
          <a:xfrm>
            <a:off x="5258880" y="5523840"/>
            <a:ext cx="45183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514080" y="410400"/>
            <a:ext cx="9259200" cy="171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514080" y="2407320"/>
            <a:ext cx="45183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5258880" y="2407320"/>
            <a:ext cx="451836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514080" y="5523840"/>
            <a:ext cx="925920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5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5e5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" descr=""/>
          <p:cNvPicPr/>
          <p:nvPr/>
        </p:nvPicPr>
        <p:blipFill>
          <a:blip r:embed="rId1"/>
          <a:stretch/>
        </p:blipFill>
        <p:spPr>
          <a:xfrm>
            <a:off x="0" y="-28440"/>
            <a:ext cx="10286280" cy="10315080"/>
          </a:xfrm>
          <a:prstGeom prst="rect">
            <a:avLst/>
          </a:prstGeom>
          <a:ln w="0">
            <a:noFill/>
          </a:ln>
        </p:spPr>
      </p:pic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0" y="0"/>
            <a:ext cx="10292760" cy="10286640"/>
          </a:xfrm>
          <a:prstGeom prst="rect">
            <a:avLst/>
          </a:prstGeom>
          <a:ln w="0">
            <a:noFill/>
          </a:ln>
        </p:spPr>
      </p:pic>
      <p:sp>
        <p:nvSpPr>
          <p:cNvPr id="38" name="Google Shape;88;p16"/>
          <p:cNvSpPr/>
          <p:nvPr/>
        </p:nvSpPr>
        <p:spPr>
          <a:xfrm>
            <a:off x="433080" y="6802920"/>
            <a:ext cx="9644760" cy="1851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102960" bIns="102960" anchor="t">
            <a:spAutoFit/>
          </a:bodyPr>
          <a:p>
            <a:pPr>
              <a:lnSpc>
                <a:spcPct val="100000"/>
              </a:lnSpc>
            </a:pPr>
            <a:r>
              <a:rPr b="1" lang="de-DE" sz="2800" spc="-1" strike="noStrike">
                <a:solidFill>
                  <a:srgbClr val="ffffff"/>
                </a:solidFill>
                <a:latin typeface="Fira Sans"/>
                <a:ea typeface="Roboto"/>
              </a:rPr>
              <a:t>Kurzer Text zur Langen Nacht in Ihrer Pfarrgemeinde</a:t>
            </a:r>
            <a:endParaRPr b="0" lang="de-AT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AT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DE" sz="2000" spc="-1" strike="noStrike">
                <a:solidFill>
                  <a:srgbClr val="ffffff"/>
                </a:solidFill>
                <a:latin typeface="Fira Sans"/>
                <a:ea typeface="Roboto"/>
              </a:rPr>
              <a:t>Bitte Positionierung über dem Bild beachten, damit Text gut lesbar! Der Farbverlauf softet das Bild in den CI-Farben der Lange Nacht ab und hilft damit,   Bildbereiche abzudunkeln und dadurch bessere Lesbarkeit zu gewährleisten! </a:t>
            </a:r>
            <a:endParaRPr b="0" lang="de-AT" sz="2000" spc="-1" strike="noStrike">
              <a:latin typeface="Arial"/>
            </a:endParaRPr>
          </a:p>
        </p:txBody>
      </p:sp>
      <p:pic>
        <p:nvPicPr>
          <p:cNvPr id="39" name="Google Shape;87;p16" descr=""/>
          <p:cNvPicPr/>
          <p:nvPr/>
        </p:nvPicPr>
        <p:blipFill>
          <a:blip r:embed="rId3"/>
          <a:stretch/>
        </p:blipFill>
        <p:spPr>
          <a:xfrm>
            <a:off x="7089480" y="9139320"/>
            <a:ext cx="2907360" cy="870480"/>
          </a:xfrm>
          <a:prstGeom prst="rect">
            <a:avLst/>
          </a:prstGeom>
          <a:ln w="0">
            <a:noFill/>
          </a:ln>
        </p:spPr>
      </p:pic>
      <p:pic>
        <p:nvPicPr>
          <p:cNvPr id="40" name="" descr=""/>
          <p:cNvPicPr/>
          <p:nvPr/>
        </p:nvPicPr>
        <p:blipFill>
          <a:blip r:embed="rId4"/>
          <a:stretch/>
        </p:blipFill>
        <p:spPr>
          <a:xfrm>
            <a:off x="690120" y="-12600"/>
            <a:ext cx="3807720" cy="2466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</TotalTime>
  <Application>LibreOffice/7.2.1.2$Windows_X86_64 LibreOffice_project/87b77fad49947c1441b67c559c339af8f3517e22</Application>
  <AppVersion>15.0000</AppVersion>
  <Words>11</Words>
  <Paragraphs>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User</dc:creator>
  <dc:description/>
  <dc:language>de-AT</dc:language>
  <cp:lastModifiedBy/>
  <dcterms:modified xsi:type="dcterms:W3CDTF">2025-02-18T13:53:09Z</dcterms:modified>
  <cp:revision>26</cp:revision>
  <dc:subject/>
  <dc:title>PowerPoint-Präsentation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Benutzerdefiniert</vt:lpwstr>
  </property>
  <property fmtid="{D5CDD505-2E9C-101B-9397-08002B2CF9AE}" pid="4" name="Slides">
    <vt:i4>1</vt:i4>
  </property>
</Properties>
</file>